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3" r:id="rId5"/>
    <p:sldId id="274" r:id="rId6"/>
    <p:sldId id="275" r:id="rId7"/>
    <p:sldId id="276" r:id="rId8"/>
    <p:sldId id="268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xempel på Layouter" id="{ADF40A6D-7FF3-41DA-948E-93F4E8FFB569}">
          <p14:sldIdLst>
            <p14:sldId id="269"/>
          </p14:sldIdLst>
        </p14:section>
        <p14:section name="Instruktion av ppt-mallen" id="{55D86A81-7526-4CB2-AD27-B3EF5E673B66}">
          <p14:sldIdLst>
            <p14:sldId id="270"/>
            <p14:sldId id="271"/>
            <p14:sldId id="273"/>
            <p14:sldId id="274"/>
            <p14:sldId id="275"/>
            <p14:sldId id="276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4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 Amanda Louise Josefsson" initials="IALJ" lastIdx="1" clrIdx="0">
    <p:extLst>
      <p:ext uri="{19B8F6BF-5375-455C-9EA6-DF929625EA0E}">
        <p15:presenceInfo xmlns:p15="http://schemas.microsoft.com/office/powerpoint/2012/main" userId="S-1-5-21-796845957-1647877149-725345543-5476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C2C2C"/>
    <a:srgbClr val="275269"/>
    <a:srgbClr val="A6B750"/>
    <a:srgbClr val="000000"/>
    <a:srgbClr val="326886"/>
    <a:srgbClr val="8CC2F2"/>
    <a:srgbClr val="F7BF3A"/>
    <a:srgbClr val="13958F"/>
    <a:srgbClr val="149472"/>
    <a:srgbClr val="17A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4769" autoAdjust="0"/>
  </p:normalViewPr>
  <p:slideViewPr>
    <p:cSldViewPr snapToGrid="0" snapToObjects="1">
      <p:cViewPr varScale="1">
        <p:scale>
          <a:sx n="97" d="100"/>
          <a:sy n="97" d="100"/>
        </p:scale>
        <p:origin x="2040" y="96"/>
      </p:cViewPr>
      <p:guideLst>
        <p:guide orient="horz" pos="3942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142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baseline="0" dirty="0"/>
              <a:t>CMG web är stadens gemensamma telefonkatalog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Kallas CMG web i tal och skrift internt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Alla anställda i staden har tillgång till den.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Saknar någon lösenord/hjälp med hänvisningar- </a:t>
            </a:r>
            <a:r>
              <a:rPr lang="sv-SE" baseline="0" dirty="0" err="1"/>
              <a:t>katalogadmin</a:t>
            </a:r>
            <a:r>
              <a:rPr lang="sv-SE" baseline="0" dirty="0"/>
              <a:t> i deras förvaltning eller </a:t>
            </a:r>
            <a:r>
              <a:rPr lang="sv-SE" baseline="0" dirty="0" err="1"/>
              <a:t>intraservice</a:t>
            </a: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650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Telefonkatalogen söker inte i alla fält som finns på en person utan enbart i sex stycken.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703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Kan till exempel användas för att leta efter </a:t>
            </a:r>
            <a:r>
              <a:rPr lang="sv-SE"/>
              <a:t>ett mobilnummer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12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8" cy="6857998"/>
          </a:xfrm>
          <a:prstGeom prst="rect">
            <a:avLst/>
          </a:prstGeom>
        </p:spPr>
      </p:pic>
      <p:sp>
        <p:nvSpPr>
          <p:cNvPr id="14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Eventuell underrubrik</a:t>
            </a:r>
          </a:p>
        </p:txBody>
      </p:sp>
      <p:pic>
        <p:nvPicPr>
          <p:cNvPr id="10" name="Bildobjekt 9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" y="2589385"/>
            <a:ext cx="898553" cy="1424063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2369561" y="2167941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25761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997294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498252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sida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BGstad-PPT-BKG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2360560" y="0"/>
            <a:ext cx="6783438" cy="68579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80000" y="180000"/>
            <a:ext cx="2180560" cy="64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828000" y="2589373"/>
            <a:ext cx="898553" cy="1424063"/>
            <a:chOff x="828000" y="2716969"/>
            <a:chExt cx="898553" cy="1424063"/>
          </a:xfrm>
        </p:grpSpPr>
        <p:pic>
          <p:nvPicPr>
            <p:cNvPr id="13" name="Bildobjekt 12" descr="gbg_st_cmyk_neg-01.png"/>
            <p:cNvPicPr>
              <a:picLocks noChangeAspect="1"/>
            </p:cNvPicPr>
            <p:nvPr userDrawn="1"/>
          </p:nvPicPr>
          <p:blipFill>
            <a:blip r:embed="rId3" cstate="screen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3773905"/>
              <a:ext cx="898553" cy="367127"/>
            </a:xfrm>
            <a:prstGeom prst="rect">
              <a:avLst/>
            </a:prstGeom>
          </p:spPr>
        </p:pic>
        <p:pic>
          <p:nvPicPr>
            <p:cNvPr id="14" name="Bildobjekt 13" descr="gbg_st_cmyk_neg-01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2716969"/>
              <a:ext cx="898553" cy="1056936"/>
            </a:xfrm>
            <a:prstGeom prst="rect">
              <a:avLst/>
            </a:prstGeom>
          </p:spPr>
        </p:pic>
      </p:grpSp>
      <p:sp>
        <p:nvSpPr>
          <p:cNvPr id="1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79303" y="181125"/>
            <a:ext cx="5475620" cy="6155880"/>
          </a:xfr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Avslut</a:t>
            </a:r>
          </a:p>
        </p:txBody>
      </p:sp>
    </p:spTree>
    <p:extLst>
      <p:ext uri="{BB962C8B-B14F-4D97-AF65-F5344CB8AC3E}">
        <p14:creationId xmlns:p14="http://schemas.microsoft.com/office/powerpoint/2010/main" val="317747784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412546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på ikonen för att infoga bild.</a:t>
            </a:r>
          </a:p>
          <a:p>
            <a:endParaRPr lang="sv-SE" dirty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44262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på ikonen för att infoga bild.</a:t>
            </a:r>
          </a:p>
          <a:p>
            <a:endParaRPr lang="sv-SE" dirty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1440243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/>
              <a:t>Klicka på en av ikonerna för att infoga bild, diagram, film etc.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0543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8392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31870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/>
              <a:t>Klicka på en av ikonerna för att infoga bild, diagram, film etc.</a:t>
            </a:r>
          </a:p>
        </p:txBody>
      </p:sp>
    </p:spTree>
    <p:extLst>
      <p:ext uri="{BB962C8B-B14F-4D97-AF65-F5344CB8AC3E}">
        <p14:creationId xmlns:p14="http://schemas.microsoft.com/office/powerpoint/2010/main" val="37750151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224643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>
          <a:xfrm flipH="1">
            <a:off x="0" y="6095563"/>
            <a:ext cx="9143997" cy="762435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öppen.png"/>
          <p:cNvPicPr>
            <a:picLocks noChangeAspect="1"/>
          </p:cNvPicPr>
          <p:nvPr/>
        </p:nvPicPr>
        <p:blipFill>
          <a:blip r:embed="rId15" cstate="screen"/>
          <a:stretch>
            <a:fillRect/>
          </a:stretch>
        </p:blipFill>
        <p:spPr>
          <a:xfrm>
            <a:off x="522000" y="6419465"/>
            <a:ext cx="2383541" cy="252985"/>
          </a:xfrm>
          <a:prstGeom prst="rect">
            <a:avLst/>
          </a:prstGeom>
        </p:spPr>
      </p:pic>
      <p:pic>
        <p:nvPicPr>
          <p:cNvPr id="10" name="Bildobjekt 9" descr="gbg_li_col.png"/>
          <p:cNvPicPr>
            <a:picLocks noChangeAspect="1"/>
          </p:cNvPicPr>
          <p:nvPr/>
        </p:nvPicPr>
        <p:blipFill>
          <a:blip r:embed="rId16" cstate="screen"/>
          <a:stretch>
            <a:fillRect/>
          </a:stretch>
        </p:blipFill>
        <p:spPr>
          <a:xfrm>
            <a:off x="7571231" y="613646"/>
            <a:ext cx="1107796" cy="367680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>
          <a:xfrm>
            <a:off x="7397750" y="581024"/>
            <a:ext cx="0" cy="3960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88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ransition spd="med">
    <p:fade/>
  </p:transition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/>
              <a:t>Katalogadministrationen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Utbildning för nya SVL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CMG Web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2</a:t>
            </a:fld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19" y="2078605"/>
            <a:ext cx="8516679" cy="2357054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522000" y="1414130"/>
            <a:ext cx="6517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>
                <a:latin typeface="Arial" panose="020B0604020202020204" pitchFamily="34" charset="0"/>
                <a:cs typeface="Arial" panose="020B0604020202020204" pitchFamily="34" charset="0"/>
              </a:rPr>
              <a:t>Du behöver se till att du söker i alla fält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522000" y="5013800"/>
            <a:ext cx="6423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>
                <a:latin typeface="Arial" panose="020B0604020202020204" pitchFamily="34" charset="0"/>
                <a:cs typeface="Arial" panose="020B0604020202020204" pitchFamily="34" charset="0"/>
              </a:rPr>
              <a:t>Klicka på pilen, och därefter se till att ”Sök ämne” är i bockat</a:t>
            </a:r>
          </a:p>
        </p:txBody>
      </p:sp>
      <p:cxnSp>
        <p:nvCxnSpPr>
          <p:cNvPr id="7" name="Rak pilkoppling 6"/>
          <p:cNvCxnSpPr/>
          <p:nvPr/>
        </p:nvCxnSpPr>
        <p:spPr>
          <a:xfrm>
            <a:off x="5741581" y="1956391"/>
            <a:ext cx="733647" cy="8293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läser man av?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Vilka 6 fält använder vi oss utav?</a:t>
            </a:r>
            <a:br>
              <a:rPr lang="sv-SE" dirty="0"/>
            </a:br>
            <a:r>
              <a:rPr lang="sv-SE" dirty="0"/>
              <a:t>- </a:t>
            </a:r>
            <a:r>
              <a:rPr lang="sv-SE" i="1" dirty="0"/>
              <a:t>För- och efternamn, direktnummer, sökord, organisation x3. </a:t>
            </a:r>
          </a:p>
          <a:p>
            <a:r>
              <a:rPr lang="sv-SE" dirty="0"/>
              <a:t>Sök alltid så lite som möjligt för bästa träff.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0" y="3231309"/>
            <a:ext cx="8017132" cy="274418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Organisationsträdet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Visar bara två grenar.</a:t>
            </a:r>
          </a:p>
          <a:p>
            <a:r>
              <a:rPr lang="sv-SE" dirty="0"/>
              <a:t>Vi kan använda oss utav organisationsträdet för att se alla som arbetar på samma avdelning.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3781"/>
            <a:ext cx="9144000" cy="2066838"/>
          </a:xfrm>
          <a:prstGeom prst="rect">
            <a:avLst/>
          </a:prstGeom>
        </p:spPr>
      </p:pic>
      <p:sp>
        <p:nvSpPr>
          <p:cNvPr id="7" name="Pil: höger 6"/>
          <p:cNvSpPr/>
          <p:nvPr/>
        </p:nvSpPr>
        <p:spPr>
          <a:xfrm>
            <a:off x="5273749" y="5114260"/>
            <a:ext cx="3583172" cy="829340"/>
          </a:xfrm>
          <a:prstGeom prst="rightArrow">
            <a:avLst/>
          </a:prstGeom>
          <a:solidFill>
            <a:schemeClr val="accent1"/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pilkoppling 8"/>
          <p:cNvCxnSpPr/>
          <p:nvPr/>
        </p:nvCxnSpPr>
        <p:spPr>
          <a:xfrm>
            <a:off x="3753293" y="3019647"/>
            <a:ext cx="808074" cy="10207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/>
          <p:cNvCxnSpPr/>
          <p:nvPr/>
        </p:nvCxnSpPr>
        <p:spPr>
          <a:xfrm flipH="1">
            <a:off x="797441" y="4059145"/>
            <a:ext cx="627321" cy="6657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ak koppling 13"/>
          <p:cNvCxnSpPr/>
          <p:nvPr/>
        </p:nvCxnSpPr>
        <p:spPr>
          <a:xfrm>
            <a:off x="4572000" y="4146698"/>
            <a:ext cx="12865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>
            <a:off x="71444" y="4845956"/>
            <a:ext cx="816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083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Organisationsträdet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23" y="1319627"/>
            <a:ext cx="8828209" cy="439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98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F4BD515-F6D8-486E-99F2-691118C048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7BE665-82C5-42F9-92B2-567B9B64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du vill söka i andra fält 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D8DA331-1B47-42E3-9DB8-A3AE1BA103C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41276AA-2CF0-491F-B4D7-B8DCA2A54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40" y="2262734"/>
            <a:ext cx="8553920" cy="333192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C6336D-8F57-4C9E-AAF6-0C950AF1FEFA}"/>
              </a:ext>
            </a:extLst>
          </p:cNvPr>
          <p:cNvSpPr txBox="1"/>
          <p:nvPr/>
        </p:nvSpPr>
        <p:spPr>
          <a:xfrm>
            <a:off x="2051919" y="1665394"/>
            <a:ext cx="5040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>
                <a:latin typeface="Arial" panose="020B0604020202020204" pitchFamily="34" charset="0"/>
                <a:cs typeface="Arial" panose="020B0604020202020204" pitchFamily="34" charset="0"/>
              </a:rPr>
              <a:t>Använd avancerad sökning som finns under pilen</a:t>
            </a:r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F6A323B8-93BF-4A2F-A68C-96C083620974}"/>
              </a:ext>
            </a:extLst>
          </p:cNvPr>
          <p:cNvCxnSpPr/>
          <p:nvPr/>
        </p:nvCxnSpPr>
        <p:spPr>
          <a:xfrm>
            <a:off x="6951406" y="1994843"/>
            <a:ext cx="796413" cy="13481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7787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30C17E4A-9960-4470-BE8D-91D0323CD0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F950376-CB91-446B-A61B-A4DAD406C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Avancerad sökning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DAA5F40-C7DC-4F4D-93CE-6E80F87EE34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11E62CB-3F6F-4FE7-A013-D905FE5B3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72" y="1367999"/>
            <a:ext cx="8195253" cy="4375541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1386FE8-EDBC-476E-B9B6-609959A7B988}"/>
              </a:ext>
            </a:extLst>
          </p:cNvPr>
          <p:cNvSpPr txBox="1"/>
          <p:nvPr/>
        </p:nvSpPr>
        <p:spPr>
          <a:xfrm>
            <a:off x="4029100" y="1005812"/>
            <a:ext cx="31364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latin typeface="Arial" panose="020B0604020202020204" pitchFamily="34" charset="0"/>
                <a:cs typeface="Arial" panose="020B0604020202020204" pitchFamily="34" charset="0"/>
              </a:rPr>
              <a:t>Under avancerad sökning får du fram ett registerkort och kan skriva in värden i ett av fälten</a:t>
            </a:r>
          </a:p>
        </p:txBody>
      </p:sp>
    </p:spTree>
    <p:extLst>
      <p:ext uri="{BB962C8B-B14F-4D97-AF65-F5344CB8AC3E}">
        <p14:creationId xmlns:p14="http://schemas.microsoft.com/office/powerpoint/2010/main" val="98642216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KONTAKT:</a:t>
            </a:r>
            <a:br>
              <a:rPr lang="sv-SE" dirty="0"/>
            </a:br>
            <a:r>
              <a:rPr lang="sv-SE" dirty="0"/>
              <a:t>Servicevägledningen</a:t>
            </a:r>
            <a:br>
              <a:rPr lang="sv-SE" dirty="0"/>
            </a:br>
            <a:r>
              <a:rPr lang="sv-SE" dirty="0"/>
              <a:t>Kontaktcenter, Göteborgs Stad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/>
              <a:t>katalog-kom@kom.goteborg.se</a:t>
            </a:r>
          </a:p>
        </p:txBody>
      </p:sp>
    </p:spTree>
    <p:extLst>
      <p:ext uri="{BB962C8B-B14F-4D97-AF65-F5344CB8AC3E}">
        <p14:creationId xmlns:p14="http://schemas.microsoft.com/office/powerpoint/2010/main" val="272623298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GBGstad-prickar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GBG-Stad-Mall_enkel BLÅ</Template>
  <TotalTime>0</TotalTime>
  <Words>177</Words>
  <Application>Microsoft Office PowerPoint</Application>
  <PresentationFormat>Bildspel på skärmen (4:3)</PresentationFormat>
  <Paragraphs>34</Paragraphs>
  <Slides>8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GBGstad-prickar</vt:lpstr>
      <vt:lpstr>Katalogadministrationen</vt:lpstr>
      <vt:lpstr>CMG Web</vt:lpstr>
      <vt:lpstr>Hur läser man av?</vt:lpstr>
      <vt:lpstr>Organisationsträdet</vt:lpstr>
      <vt:lpstr>Organisationsträdet</vt:lpstr>
      <vt:lpstr>Om du vill söka i andra fält </vt:lpstr>
      <vt:lpstr>Avancerad sökning</vt:lpstr>
      <vt:lpstr>PowerPoint-presentation</vt:lpstr>
    </vt:vector>
  </TitlesOfParts>
  <Company>Göteborgs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Katalogadministrationen</dc:title>
  <dc:creator>Ida Amanda Louise Josefsson</dc:creator>
  <cp:lastModifiedBy>Jane Helene Berntsson</cp:lastModifiedBy>
  <cp:revision>15</cp:revision>
  <cp:lastPrinted>2014-06-25T13:57:34Z</cp:lastPrinted>
  <dcterms:created xsi:type="dcterms:W3CDTF">2017-10-31T06:01:22Z</dcterms:created>
  <dcterms:modified xsi:type="dcterms:W3CDTF">2018-08-29T13:49:56Z</dcterms:modified>
</cp:coreProperties>
</file>